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8"/>
  </p:notesMasterIdLst>
  <p:sldIdLst>
    <p:sldId id="256" r:id="rId2"/>
    <p:sldId id="279" r:id="rId3"/>
    <p:sldId id="276" r:id="rId4"/>
    <p:sldId id="280" r:id="rId5"/>
    <p:sldId id="277" r:id="rId6"/>
    <p:sldId id="27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o Covita" initials="SC" lastIdx="1" clrIdx="0">
    <p:extLst>
      <p:ext uri="{19B8F6BF-5375-455C-9EA6-DF929625EA0E}">
        <p15:presenceInfo xmlns:p15="http://schemas.microsoft.com/office/powerpoint/2012/main" userId="d9031743c790d8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F6D95-A476-4603-B11E-E01F6BD8488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9E8A701-4AEE-413B-AD11-8CDFE5953CAB}">
      <dgm:prSet phldrT="[Texto]"/>
      <dgm:spPr/>
      <dgm:t>
        <a:bodyPr/>
        <a:lstStyle/>
        <a:p>
          <a:r>
            <a:rPr lang="pt-PT" dirty="0"/>
            <a:t>Mentorias entre pares </a:t>
          </a:r>
        </a:p>
      </dgm:t>
    </dgm:pt>
    <dgm:pt modelId="{528AC083-8FC3-4AE7-9997-306E5DE01D99}" type="parTrans" cxnId="{C971948D-3404-41FC-A5ED-3C6A5EDCFA0B}">
      <dgm:prSet/>
      <dgm:spPr/>
      <dgm:t>
        <a:bodyPr/>
        <a:lstStyle/>
        <a:p>
          <a:endParaRPr lang="pt-PT"/>
        </a:p>
      </dgm:t>
    </dgm:pt>
    <dgm:pt modelId="{D024A67B-EBC3-4317-9515-C39217EBCC17}" type="sibTrans" cxnId="{C971948D-3404-41FC-A5ED-3C6A5EDCFA0B}">
      <dgm:prSet/>
      <dgm:spPr/>
      <dgm:t>
        <a:bodyPr/>
        <a:lstStyle/>
        <a:p>
          <a:endParaRPr lang="pt-PT"/>
        </a:p>
      </dgm:t>
    </dgm:pt>
    <dgm:pt modelId="{1DF4AF93-51B1-44E4-B276-0A19B8ED6F66}">
      <dgm:prSet phldrT="[Texto]"/>
      <dgm:spPr/>
      <dgm:t>
        <a:bodyPr/>
        <a:lstStyle/>
        <a:p>
          <a:r>
            <a:rPr lang="pt-PT" dirty="0"/>
            <a:t>Mentorias focadas na aprendizagem do português</a:t>
          </a:r>
        </a:p>
      </dgm:t>
    </dgm:pt>
    <dgm:pt modelId="{86317633-9B8A-42C5-9E69-B82EA35A2727}" type="parTrans" cxnId="{AC84075E-E10B-4DFF-841F-23AB48C5AF13}">
      <dgm:prSet/>
      <dgm:spPr/>
      <dgm:t>
        <a:bodyPr/>
        <a:lstStyle/>
        <a:p>
          <a:endParaRPr lang="pt-PT"/>
        </a:p>
      </dgm:t>
    </dgm:pt>
    <dgm:pt modelId="{B61022BB-E1C5-42BA-A2CA-F52ABCC88218}" type="sibTrans" cxnId="{AC84075E-E10B-4DFF-841F-23AB48C5AF13}">
      <dgm:prSet/>
      <dgm:spPr/>
      <dgm:t>
        <a:bodyPr/>
        <a:lstStyle/>
        <a:p>
          <a:endParaRPr lang="pt-PT"/>
        </a:p>
      </dgm:t>
    </dgm:pt>
    <dgm:pt modelId="{A5C92CC2-403E-4AE1-9D9D-E8942AEC39B3}">
      <dgm:prSet phldrT="[Texto]"/>
      <dgm:spPr/>
      <dgm:t>
        <a:bodyPr/>
        <a:lstStyle/>
        <a:p>
          <a:r>
            <a:rPr lang="pt-PT" dirty="0"/>
            <a:t>Tutoria de promoção de competências pelo psicólogo </a:t>
          </a:r>
        </a:p>
      </dgm:t>
    </dgm:pt>
    <dgm:pt modelId="{8C24E75B-B4B4-41F1-AB2B-746E5F1D65C1}" type="parTrans" cxnId="{97483936-C692-491E-B021-824561F8B5D5}">
      <dgm:prSet/>
      <dgm:spPr/>
      <dgm:t>
        <a:bodyPr/>
        <a:lstStyle/>
        <a:p>
          <a:endParaRPr lang="pt-PT"/>
        </a:p>
      </dgm:t>
    </dgm:pt>
    <dgm:pt modelId="{6B8FEDD4-A3C6-4F82-B202-8D6C5963838B}" type="sibTrans" cxnId="{97483936-C692-491E-B021-824561F8B5D5}">
      <dgm:prSet/>
      <dgm:spPr/>
      <dgm:t>
        <a:bodyPr/>
        <a:lstStyle/>
        <a:p>
          <a:endParaRPr lang="pt-PT"/>
        </a:p>
      </dgm:t>
    </dgm:pt>
    <dgm:pt modelId="{9BBEDEA8-ED6B-4C2F-94E6-2054CB50584C}" type="pres">
      <dgm:prSet presAssocID="{335F6D95-A476-4603-B11E-E01F6BD84883}" presName="Name0" presStyleCnt="0">
        <dgm:presLayoutVars>
          <dgm:dir/>
          <dgm:resizeHandles val="exact"/>
        </dgm:presLayoutVars>
      </dgm:prSet>
      <dgm:spPr/>
    </dgm:pt>
    <dgm:pt modelId="{1FBD98BF-8E73-483D-B842-C401C68EC030}" type="pres">
      <dgm:prSet presAssocID="{335F6D95-A476-4603-B11E-E01F6BD84883}" presName="fgShape" presStyleLbl="fgShp" presStyleIdx="0" presStyleCnt="1"/>
      <dgm:spPr/>
    </dgm:pt>
    <dgm:pt modelId="{AC4BAC6D-840B-407F-9C4D-0B6EE7603DBD}" type="pres">
      <dgm:prSet presAssocID="{335F6D95-A476-4603-B11E-E01F6BD84883}" presName="linComp" presStyleCnt="0"/>
      <dgm:spPr/>
    </dgm:pt>
    <dgm:pt modelId="{A75F107F-3078-4586-8F45-F1587D30BB94}" type="pres">
      <dgm:prSet presAssocID="{89E8A701-4AEE-413B-AD11-8CDFE5953CAB}" presName="compNode" presStyleCnt="0"/>
      <dgm:spPr/>
    </dgm:pt>
    <dgm:pt modelId="{61E4B48D-705A-4B65-B6B7-041EB7FA5040}" type="pres">
      <dgm:prSet presAssocID="{89E8A701-4AEE-413B-AD11-8CDFE5953CAB}" presName="bkgdShape" presStyleLbl="node1" presStyleIdx="0" presStyleCnt="3"/>
      <dgm:spPr/>
    </dgm:pt>
    <dgm:pt modelId="{52C4ECD2-52A2-444C-A74F-C2D81A2928CC}" type="pres">
      <dgm:prSet presAssocID="{89E8A701-4AEE-413B-AD11-8CDFE5953CAB}" presName="nodeTx" presStyleLbl="node1" presStyleIdx="0" presStyleCnt="3">
        <dgm:presLayoutVars>
          <dgm:bulletEnabled val="1"/>
        </dgm:presLayoutVars>
      </dgm:prSet>
      <dgm:spPr/>
    </dgm:pt>
    <dgm:pt modelId="{AFBDC5E0-F25E-47A5-8C5D-12371685D180}" type="pres">
      <dgm:prSet presAssocID="{89E8A701-4AEE-413B-AD11-8CDFE5953CAB}" presName="invisiNode" presStyleLbl="node1" presStyleIdx="0" presStyleCnt="3"/>
      <dgm:spPr/>
    </dgm:pt>
    <dgm:pt modelId="{2DEE1AFE-BC70-47FC-A9A0-5EFC4ECA28A4}" type="pres">
      <dgm:prSet presAssocID="{89E8A701-4AEE-413B-AD11-8CDFE5953CAB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A01CA357-52D4-40ED-AD8C-EF84DD457B9E}" type="pres">
      <dgm:prSet presAssocID="{D024A67B-EBC3-4317-9515-C39217EBCC17}" presName="sibTrans" presStyleLbl="sibTrans2D1" presStyleIdx="0" presStyleCnt="0"/>
      <dgm:spPr/>
    </dgm:pt>
    <dgm:pt modelId="{E597D445-145A-480D-8320-765D09898FA7}" type="pres">
      <dgm:prSet presAssocID="{1DF4AF93-51B1-44E4-B276-0A19B8ED6F66}" presName="compNode" presStyleCnt="0"/>
      <dgm:spPr/>
    </dgm:pt>
    <dgm:pt modelId="{19A1C6F2-8661-4FC7-8DBF-EE95EF2C4CC1}" type="pres">
      <dgm:prSet presAssocID="{1DF4AF93-51B1-44E4-B276-0A19B8ED6F66}" presName="bkgdShape" presStyleLbl="node1" presStyleIdx="1" presStyleCnt="3"/>
      <dgm:spPr/>
    </dgm:pt>
    <dgm:pt modelId="{25323359-EFE5-4A51-B22F-AADF8090911B}" type="pres">
      <dgm:prSet presAssocID="{1DF4AF93-51B1-44E4-B276-0A19B8ED6F66}" presName="nodeTx" presStyleLbl="node1" presStyleIdx="1" presStyleCnt="3">
        <dgm:presLayoutVars>
          <dgm:bulletEnabled val="1"/>
        </dgm:presLayoutVars>
      </dgm:prSet>
      <dgm:spPr/>
    </dgm:pt>
    <dgm:pt modelId="{04DAAE59-0379-45F2-A207-D97566D06CC4}" type="pres">
      <dgm:prSet presAssocID="{1DF4AF93-51B1-44E4-B276-0A19B8ED6F66}" presName="invisiNode" presStyleLbl="node1" presStyleIdx="1" presStyleCnt="3"/>
      <dgm:spPr/>
    </dgm:pt>
    <dgm:pt modelId="{5BE5F44A-68E4-4E29-8C29-590494C19377}" type="pres">
      <dgm:prSet presAssocID="{1DF4AF93-51B1-44E4-B276-0A19B8ED6F66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0BDE107-042E-4C1B-9E6C-AD5333B50B16}" type="pres">
      <dgm:prSet presAssocID="{B61022BB-E1C5-42BA-A2CA-F52ABCC88218}" presName="sibTrans" presStyleLbl="sibTrans2D1" presStyleIdx="0" presStyleCnt="0"/>
      <dgm:spPr/>
    </dgm:pt>
    <dgm:pt modelId="{29117FD9-28DD-47D5-8E8B-DBE669DBCACA}" type="pres">
      <dgm:prSet presAssocID="{A5C92CC2-403E-4AE1-9D9D-E8942AEC39B3}" presName="compNode" presStyleCnt="0"/>
      <dgm:spPr/>
    </dgm:pt>
    <dgm:pt modelId="{DE820211-DAED-4FB7-81CE-E8192B399717}" type="pres">
      <dgm:prSet presAssocID="{A5C92CC2-403E-4AE1-9D9D-E8942AEC39B3}" presName="bkgdShape" presStyleLbl="node1" presStyleIdx="2" presStyleCnt="3" custLinFactNeighborX="19735" custLinFactNeighborY="335"/>
      <dgm:spPr/>
    </dgm:pt>
    <dgm:pt modelId="{FFADDCFC-8C5A-4F15-AE27-BE90FBFCB9F2}" type="pres">
      <dgm:prSet presAssocID="{A5C92CC2-403E-4AE1-9D9D-E8942AEC39B3}" presName="nodeTx" presStyleLbl="node1" presStyleIdx="2" presStyleCnt="3">
        <dgm:presLayoutVars>
          <dgm:bulletEnabled val="1"/>
        </dgm:presLayoutVars>
      </dgm:prSet>
      <dgm:spPr/>
    </dgm:pt>
    <dgm:pt modelId="{2B7540CB-91BD-47F8-8075-12C46F5AF5C8}" type="pres">
      <dgm:prSet presAssocID="{A5C92CC2-403E-4AE1-9D9D-E8942AEC39B3}" presName="invisiNode" presStyleLbl="node1" presStyleIdx="2" presStyleCnt="3"/>
      <dgm:spPr/>
    </dgm:pt>
    <dgm:pt modelId="{3389FC52-C9DC-4466-B4A7-99FFFC140E81}" type="pres">
      <dgm:prSet presAssocID="{A5C92CC2-403E-4AE1-9D9D-E8942AEC39B3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</dgm:ptLst>
  <dgm:cxnLst>
    <dgm:cxn modelId="{FBCABF29-E19F-4FA8-8862-9D3D44DD547D}" type="presOf" srcId="{89E8A701-4AEE-413B-AD11-8CDFE5953CAB}" destId="{61E4B48D-705A-4B65-B6B7-041EB7FA5040}" srcOrd="0" destOrd="0" presId="urn:microsoft.com/office/officeart/2005/8/layout/hList7"/>
    <dgm:cxn modelId="{97483936-C692-491E-B021-824561F8B5D5}" srcId="{335F6D95-A476-4603-B11E-E01F6BD84883}" destId="{A5C92CC2-403E-4AE1-9D9D-E8942AEC39B3}" srcOrd="2" destOrd="0" parTransId="{8C24E75B-B4B4-41F1-AB2B-746E5F1D65C1}" sibTransId="{6B8FEDD4-A3C6-4F82-B202-8D6C5963838B}"/>
    <dgm:cxn modelId="{AC84075E-E10B-4DFF-841F-23AB48C5AF13}" srcId="{335F6D95-A476-4603-B11E-E01F6BD84883}" destId="{1DF4AF93-51B1-44E4-B276-0A19B8ED6F66}" srcOrd="1" destOrd="0" parTransId="{86317633-9B8A-42C5-9E69-B82EA35A2727}" sibTransId="{B61022BB-E1C5-42BA-A2CA-F52ABCC88218}"/>
    <dgm:cxn modelId="{5A629842-7962-42E8-885A-1DED28FE74E9}" type="presOf" srcId="{1DF4AF93-51B1-44E4-B276-0A19B8ED6F66}" destId="{19A1C6F2-8661-4FC7-8DBF-EE95EF2C4CC1}" srcOrd="0" destOrd="0" presId="urn:microsoft.com/office/officeart/2005/8/layout/hList7"/>
    <dgm:cxn modelId="{A161FF73-F77A-425C-8EC0-341D8C686DD8}" type="presOf" srcId="{89E8A701-4AEE-413B-AD11-8CDFE5953CAB}" destId="{52C4ECD2-52A2-444C-A74F-C2D81A2928CC}" srcOrd="1" destOrd="0" presId="urn:microsoft.com/office/officeart/2005/8/layout/hList7"/>
    <dgm:cxn modelId="{88152187-051C-4E40-83CE-E2E1CB5A416F}" type="presOf" srcId="{335F6D95-A476-4603-B11E-E01F6BD84883}" destId="{9BBEDEA8-ED6B-4C2F-94E6-2054CB50584C}" srcOrd="0" destOrd="0" presId="urn:microsoft.com/office/officeart/2005/8/layout/hList7"/>
    <dgm:cxn modelId="{9F6F4A8B-A191-4D6C-8F56-D9E0E795001F}" type="presOf" srcId="{B61022BB-E1C5-42BA-A2CA-F52ABCC88218}" destId="{B0BDE107-042E-4C1B-9E6C-AD5333B50B16}" srcOrd="0" destOrd="0" presId="urn:microsoft.com/office/officeart/2005/8/layout/hList7"/>
    <dgm:cxn modelId="{C971948D-3404-41FC-A5ED-3C6A5EDCFA0B}" srcId="{335F6D95-A476-4603-B11E-E01F6BD84883}" destId="{89E8A701-4AEE-413B-AD11-8CDFE5953CAB}" srcOrd="0" destOrd="0" parTransId="{528AC083-8FC3-4AE7-9997-306E5DE01D99}" sibTransId="{D024A67B-EBC3-4317-9515-C39217EBCC17}"/>
    <dgm:cxn modelId="{F076A09A-F661-4ECD-BC92-15BCB615F896}" type="presOf" srcId="{1DF4AF93-51B1-44E4-B276-0A19B8ED6F66}" destId="{25323359-EFE5-4A51-B22F-AADF8090911B}" srcOrd="1" destOrd="0" presId="urn:microsoft.com/office/officeart/2005/8/layout/hList7"/>
    <dgm:cxn modelId="{464587CE-EB3F-43AB-89B0-FED1C8D0CA0D}" type="presOf" srcId="{A5C92CC2-403E-4AE1-9D9D-E8942AEC39B3}" destId="{DE820211-DAED-4FB7-81CE-E8192B399717}" srcOrd="0" destOrd="0" presId="urn:microsoft.com/office/officeart/2005/8/layout/hList7"/>
    <dgm:cxn modelId="{620C69D5-9438-45F7-AD69-DE1AE13C79A6}" type="presOf" srcId="{D024A67B-EBC3-4317-9515-C39217EBCC17}" destId="{A01CA357-52D4-40ED-AD8C-EF84DD457B9E}" srcOrd="0" destOrd="0" presId="urn:microsoft.com/office/officeart/2005/8/layout/hList7"/>
    <dgm:cxn modelId="{886970F2-C918-4F2C-B569-3FBBA1209D5F}" type="presOf" srcId="{A5C92CC2-403E-4AE1-9D9D-E8942AEC39B3}" destId="{FFADDCFC-8C5A-4F15-AE27-BE90FBFCB9F2}" srcOrd="1" destOrd="0" presId="urn:microsoft.com/office/officeart/2005/8/layout/hList7"/>
    <dgm:cxn modelId="{35957745-E869-440B-8977-ECD12649DF5E}" type="presParOf" srcId="{9BBEDEA8-ED6B-4C2F-94E6-2054CB50584C}" destId="{1FBD98BF-8E73-483D-B842-C401C68EC030}" srcOrd="0" destOrd="0" presId="urn:microsoft.com/office/officeart/2005/8/layout/hList7"/>
    <dgm:cxn modelId="{A405E145-3668-4DFD-9973-0B89A705EB96}" type="presParOf" srcId="{9BBEDEA8-ED6B-4C2F-94E6-2054CB50584C}" destId="{AC4BAC6D-840B-407F-9C4D-0B6EE7603DBD}" srcOrd="1" destOrd="0" presId="urn:microsoft.com/office/officeart/2005/8/layout/hList7"/>
    <dgm:cxn modelId="{7B25AE5A-9816-4E34-9D29-B3E7B607B70D}" type="presParOf" srcId="{AC4BAC6D-840B-407F-9C4D-0B6EE7603DBD}" destId="{A75F107F-3078-4586-8F45-F1587D30BB94}" srcOrd="0" destOrd="0" presId="urn:microsoft.com/office/officeart/2005/8/layout/hList7"/>
    <dgm:cxn modelId="{56126D44-B61D-4E0B-926B-EB03D20B9E14}" type="presParOf" srcId="{A75F107F-3078-4586-8F45-F1587D30BB94}" destId="{61E4B48D-705A-4B65-B6B7-041EB7FA5040}" srcOrd="0" destOrd="0" presId="urn:microsoft.com/office/officeart/2005/8/layout/hList7"/>
    <dgm:cxn modelId="{A5C8DE57-6A6C-47ED-9AA2-27B4647496EC}" type="presParOf" srcId="{A75F107F-3078-4586-8F45-F1587D30BB94}" destId="{52C4ECD2-52A2-444C-A74F-C2D81A2928CC}" srcOrd="1" destOrd="0" presId="urn:microsoft.com/office/officeart/2005/8/layout/hList7"/>
    <dgm:cxn modelId="{D0839CDC-746C-46A4-919F-A4ADE934D1BF}" type="presParOf" srcId="{A75F107F-3078-4586-8F45-F1587D30BB94}" destId="{AFBDC5E0-F25E-47A5-8C5D-12371685D180}" srcOrd="2" destOrd="0" presId="urn:microsoft.com/office/officeart/2005/8/layout/hList7"/>
    <dgm:cxn modelId="{666A31DC-4A48-43A4-9C93-FFAE60B9DB82}" type="presParOf" srcId="{A75F107F-3078-4586-8F45-F1587D30BB94}" destId="{2DEE1AFE-BC70-47FC-A9A0-5EFC4ECA28A4}" srcOrd="3" destOrd="0" presId="urn:microsoft.com/office/officeart/2005/8/layout/hList7"/>
    <dgm:cxn modelId="{716C0D30-2497-44ED-A502-1AC52A755C15}" type="presParOf" srcId="{AC4BAC6D-840B-407F-9C4D-0B6EE7603DBD}" destId="{A01CA357-52D4-40ED-AD8C-EF84DD457B9E}" srcOrd="1" destOrd="0" presId="urn:microsoft.com/office/officeart/2005/8/layout/hList7"/>
    <dgm:cxn modelId="{A18B6CD6-13BA-433C-AF68-F9F55404077A}" type="presParOf" srcId="{AC4BAC6D-840B-407F-9C4D-0B6EE7603DBD}" destId="{E597D445-145A-480D-8320-765D09898FA7}" srcOrd="2" destOrd="0" presId="urn:microsoft.com/office/officeart/2005/8/layout/hList7"/>
    <dgm:cxn modelId="{0E24683D-FB62-4161-8468-22A1E148A8B5}" type="presParOf" srcId="{E597D445-145A-480D-8320-765D09898FA7}" destId="{19A1C6F2-8661-4FC7-8DBF-EE95EF2C4CC1}" srcOrd="0" destOrd="0" presId="urn:microsoft.com/office/officeart/2005/8/layout/hList7"/>
    <dgm:cxn modelId="{60666995-F788-4BED-9298-760163D21ABC}" type="presParOf" srcId="{E597D445-145A-480D-8320-765D09898FA7}" destId="{25323359-EFE5-4A51-B22F-AADF8090911B}" srcOrd="1" destOrd="0" presId="urn:microsoft.com/office/officeart/2005/8/layout/hList7"/>
    <dgm:cxn modelId="{9B5B689E-8F9B-4382-8B18-C9EAB6593FA1}" type="presParOf" srcId="{E597D445-145A-480D-8320-765D09898FA7}" destId="{04DAAE59-0379-45F2-A207-D97566D06CC4}" srcOrd="2" destOrd="0" presId="urn:microsoft.com/office/officeart/2005/8/layout/hList7"/>
    <dgm:cxn modelId="{DF4D7568-28FD-45B2-968D-AE034D90EA20}" type="presParOf" srcId="{E597D445-145A-480D-8320-765D09898FA7}" destId="{5BE5F44A-68E4-4E29-8C29-590494C19377}" srcOrd="3" destOrd="0" presId="urn:microsoft.com/office/officeart/2005/8/layout/hList7"/>
    <dgm:cxn modelId="{A6CA6718-D75D-4EE5-B5A2-BCF6B3598AC8}" type="presParOf" srcId="{AC4BAC6D-840B-407F-9C4D-0B6EE7603DBD}" destId="{B0BDE107-042E-4C1B-9E6C-AD5333B50B16}" srcOrd="3" destOrd="0" presId="urn:microsoft.com/office/officeart/2005/8/layout/hList7"/>
    <dgm:cxn modelId="{AD229078-0AB8-4054-8EFD-291CC060B551}" type="presParOf" srcId="{AC4BAC6D-840B-407F-9C4D-0B6EE7603DBD}" destId="{29117FD9-28DD-47D5-8E8B-DBE669DBCACA}" srcOrd="4" destOrd="0" presId="urn:microsoft.com/office/officeart/2005/8/layout/hList7"/>
    <dgm:cxn modelId="{897EA956-4644-499B-9D59-58902BDA0B5D}" type="presParOf" srcId="{29117FD9-28DD-47D5-8E8B-DBE669DBCACA}" destId="{DE820211-DAED-4FB7-81CE-E8192B399717}" srcOrd="0" destOrd="0" presId="urn:microsoft.com/office/officeart/2005/8/layout/hList7"/>
    <dgm:cxn modelId="{9CF415C2-607A-4C87-B61A-008F5A35C851}" type="presParOf" srcId="{29117FD9-28DD-47D5-8E8B-DBE669DBCACA}" destId="{FFADDCFC-8C5A-4F15-AE27-BE90FBFCB9F2}" srcOrd="1" destOrd="0" presId="urn:microsoft.com/office/officeart/2005/8/layout/hList7"/>
    <dgm:cxn modelId="{70044F51-1E1A-4107-AB65-B5FD185CCDE3}" type="presParOf" srcId="{29117FD9-28DD-47D5-8E8B-DBE669DBCACA}" destId="{2B7540CB-91BD-47F8-8075-12C46F5AF5C8}" srcOrd="2" destOrd="0" presId="urn:microsoft.com/office/officeart/2005/8/layout/hList7"/>
    <dgm:cxn modelId="{5AA73ADE-F968-4671-BC5D-E6E54D3938E3}" type="presParOf" srcId="{29117FD9-28DD-47D5-8E8B-DBE669DBCACA}" destId="{3389FC52-C9DC-4466-B4A7-99FFFC140E8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A9E5C-15E3-48EB-A4DA-092CE5C69153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F31FDF84-C73C-4A34-A906-9FB56F370241}">
      <dgm:prSet phldrT="[Texto]" custT="1"/>
      <dgm:spPr/>
      <dgm:t>
        <a:bodyPr/>
        <a:lstStyle/>
        <a:p>
          <a:r>
            <a:rPr lang="pt-PT" sz="1250" dirty="0"/>
            <a:t>Integração, crescimento e desenvolvimento intercultural</a:t>
          </a:r>
        </a:p>
      </dgm:t>
    </dgm:pt>
    <dgm:pt modelId="{5EA63303-EF5B-4296-AF83-FF35329815B0}" type="parTrans" cxnId="{4955E2BE-ED72-47CC-80DA-7E00A9B99535}">
      <dgm:prSet/>
      <dgm:spPr/>
      <dgm:t>
        <a:bodyPr/>
        <a:lstStyle/>
        <a:p>
          <a:endParaRPr lang="pt-PT"/>
        </a:p>
      </dgm:t>
    </dgm:pt>
    <dgm:pt modelId="{E29E6CE7-48B9-441F-A320-1F55571ED768}" type="sibTrans" cxnId="{4955E2BE-ED72-47CC-80DA-7E00A9B99535}">
      <dgm:prSet/>
      <dgm:spPr/>
      <dgm:t>
        <a:bodyPr/>
        <a:lstStyle/>
        <a:p>
          <a:endParaRPr lang="pt-PT"/>
        </a:p>
      </dgm:t>
    </dgm:pt>
    <dgm:pt modelId="{AAC77E49-1052-4EA5-B1C9-564B145EC2C5}">
      <dgm:prSet phldrT="[Texto]"/>
      <dgm:spPr/>
      <dgm:t>
        <a:bodyPr/>
        <a:lstStyle/>
        <a:p>
          <a:r>
            <a:rPr lang="pt-PT" dirty="0"/>
            <a:t>Aprender outras línguas</a:t>
          </a:r>
        </a:p>
      </dgm:t>
    </dgm:pt>
    <dgm:pt modelId="{2A79689A-008A-47D4-92C0-1D2B18EDC258}" type="parTrans" cxnId="{7617FF89-DDA7-4117-A1C5-7DD1412B8467}">
      <dgm:prSet/>
      <dgm:spPr/>
      <dgm:t>
        <a:bodyPr/>
        <a:lstStyle/>
        <a:p>
          <a:endParaRPr lang="pt-PT"/>
        </a:p>
      </dgm:t>
    </dgm:pt>
    <dgm:pt modelId="{C5D3DF58-E435-424A-98D9-05B66411FF88}" type="sibTrans" cxnId="{7617FF89-DDA7-4117-A1C5-7DD1412B8467}">
      <dgm:prSet/>
      <dgm:spPr/>
      <dgm:t>
        <a:bodyPr/>
        <a:lstStyle/>
        <a:p>
          <a:endParaRPr lang="pt-PT"/>
        </a:p>
      </dgm:t>
    </dgm:pt>
    <dgm:pt modelId="{C69A3227-36D0-4E21-8FE5-90DA0FC65C22}">
      <dgm:prSet phldrT="[Texto]"/>
      <dgm:spPr/>
      <dgm:t>
        <a:bodyPr/>
        <a:lstStyle/>
        <a:p>
          <a:r>
            <a:rPr lang="pt-PT" dirty="0"/>
            <a:t>Aprender português</a:t>
          </a:r>
        </a:p>
      </dgm:t>
    </dgm:pt>
    <dgm:pt modelId="{16C6C403-B492-4031-BA4F-9A3EF625A103}" type="parTrans" cxnId="{7405666F-B4D7-4B0C-9CEF-0CAAF2DB917B}">
      <dgm:prSet/>
      <dgm:spPr/>
      <dgm:t>
        <a:bodyPr/>
        <a:lstStyle/>
        <a:p>
          <a:endParaRPr lang="pt-PT"/>
        </a:p>
      </dgm:t>
    </dgm:pt>
    <dgm:pt modelId="{D115E364-2B94-46D9-9720-A8C39F26872F}" type="sibTrans" cxnId="{7405666F-B4D7-4B0C-9CEF-0CAAF2DB917B}">
      <dgm:prSet/>
      <dgm:spPr/>
      <dgm:t>
        <a:bodyPr/>
        <a:lstStyle/>
        <a:p>
          <a:endParaRPr lang="pt-PT"/>
        </a:p>
      </dgm:t>
    </dgm:pt>
    <dgm:pt modelId="{E6E95366-B681-49DF-9301-3AB08DBED490}" type="pres">
      <dgm:prSet presAssocID="{CA5A9E5C-15E3-48EB-A4DA-092CE5C6915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8B68878-6FFF-473A-A8C7-12B9D2BA3D04}" type="pres">
      <dgm:prSet presAssocID="{F31FDF84-C73C-4A34-A906-9FB56F370241}" presName="gear1" presStyleLbl="node1" presStyleIdx="0" presStyleCnt="3">
        <dgm:presLayoutVars>
          <dgm:chMax val="1"/>
          <dgm:bulletEnabled val="1"/>
        </dgm:presLayoutVars>
      </dgm:prSet>
      <dgm:spPr/>
    </dgm:pt>
    <dgm:pt modelId="{19212436-44E1-4514-82ED-33A753CCE980}" type="pres">
      <dgm:prSet presAssocID="{F31FDF84-C73C-4A34-A906-9FB56F370241}" presName="gear1srcNode" presStyleLbl="node1" presStyleIdx="0" presStyleCnt="3"/>
      <dgm:spPr/>
    </dgm:pt>
    <dgm:pt modelId="{3D190A69-7E45-4A90-834D-2EE2E472027D}" type="pres">
      <dgm:prSet presAssocID="{F31FDF84-C73C-4A34-A906-9FB56F370241}" presName="gear1dstNode" presStyleLbl="node1" presStyleIdx="0" presStyleCnt="3"/>
      <dgm:spPr/>
    </dgm:pt>
    <dgm:pt modelId="{3DED81D4-F4A4-4C38-BDA7-A10534E05C6C}" type="pres">
      <dgm:prSet presAssocID="{AAC77E49-1052-4EA5-B1C9-564B145EC2C5}" presName="gear2" presStyleLbl="node1" presStyleIdx="1" presStyleCnt="3">
        <dgm:presLayoutVars>
          <dgm:chMax val="1"/>
          <dgm:bulletEnabled val="1"/>
        </dgm:presLayoutVars>
      </dgm:prSet>
      <dgm:spPr/>
    </dgm:pt>
    <dgm:pt modelId="{BD3FAC33-AA5E-4B9D-AB74-46247113CD10}" type="pres">
      <dgm:prSet presAssocID="{AAC77E49-1052-4EA5-B1C9-564B145EC2C5}" presName="gear2srcNode" presStyleLbl="node1" presStyleIdx="1" presStyleCnt="3"/>
      <dgm:spPr/>
    </dgm:pt>
    <dgm:pt modelId="{CFDE885D-6D4B-42FF-9C63-4E40E6BCDE3B}" type="pres">
      <dgm:prSet presAssocID="{AAC77E49-1052-4EA5-B1C9-564B145EC2C5}" presName="gear2dstNode" presStyleLbl="node1" presStyleIdx="1" presStyleCnt="3"/>
      <dgm:spPr/>
    </dgm:pt>
    <dgm:pt modelId="{66126E7E-4A46-4F1C-9E80-7AEC402ED128}" type="pres">
      <dgm:prSet presAssocID="{C69A3227-36D0-4E21-8FE5-90DA0FC65C22}" presName="gear3" presStyleLbl="node1" presStyleIdx="2" presStyleCnt="3"/>
      <dgm:spPr/>
    </dgm:pt>
    <dgm:pt modelId="{0DE84C08-EC35-4835-86A2-062C308F94FD}" type="pres">
      <dgm:prSet presAssocID="{C69A3227-36D0-4E21-8FE5-90DA0FC65C2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F36B949-B1F4-4C5D-A010-B22E7AEDDD4B}" type="pres">
      <dgm:prSet presAssocID="{C69A3227-36D0-4E21-8FE5-90DA0FC65C22}" presName="gear3srcNode" presStyleLbl="node1" presStyleIdx="2" presStyleCnt="3"/>
      <dgm:spPr/>
    </dgm:pt>
    <dgm:pt modelId="{2338C0B8-3769-4D02-8782-E82301DDA819}" type="pres">
      <dgm:prSet presAssocID="{C69A3227-36D0-4E21-8FE5-90DA0FC65C22}" presName="gear3dstNode" presStyleLbl="node1" presStyleIdx="2" presStyleCnt="3"/>
      <dgm:spPr/>
    </dgm:pt>
    <dgm:pt modelId="{3D8C5187-E11F-4EE0-BC07-7D9F277AFAEE}" type="pres">
      <dgm:prSet presAssocID="{E29E6CE7-48B9-441F-A320-1F55571ED768}" presName="connector1" presStyleLbl="sibTrans2D1" presStyleIdx="0" presStyleCnt="3"/>
      <dgm:spPr/>
    </dgm:pt>
    <dgm:pt modelId="{2C49ED98-715F-44E2-A368-352CCABB7210}" type="pres">
      <dgm:prSet presAssocID="{C5D3DF58-E435-424A-98D9-05B66411FF88}" presName="connector2" presStyleLbl="sibTrans2D1" presStyleIdx="1" presStyleCnt="3"/>
      <dgm:spPr/>
    </dgm:pt>
    <dgm:pt modelId="{C79F98FD-D803-4DFD-83E0-524318780D38}" type="pres">
      <dgm:prSet presAssocID="{D115E364-2B94-46D9-9720-A8C39F26872F}" presName="connector3" presStyleLbl="sibTrans2D1" presStyleIdx="2" presStyleCnt="3"/>
      <dgm:spPr/>
    </dgm:pt>
  </dgm:ptLst>
  <dgm:cxnLst>
    <dgm:cxn modelId="{48483F14-90DF-4E04-82ED-BAC5877DED2A}" type="presOf" srcId="{F31FDF84-C73C-4A34-A906-9FB56F370241}" destId="{18B68878-6FFF-473A-A8C7-12B9D2BA3D04}" srcOrd="0" destOrd="0" presId="urn:microsoft.com/office/officeart/2005/8/layout/gear1"/>
    <dgm:cxn modelId="{47584917-4297-49CE-8A79-73F60854BBDB}" type="presOf" srcId="{CA5A9E5C-15E3-48EB-A4DA-092CE5C69153}" destId="{E6E95366-B681-49DF-9301-3AB08DBED490}" srcOrd="0" destOrd="0" presId="urn:microsoft.com/office/officeart/2005/8/layout/gear1"/>
    <dgm:cxn modelId="{6CF82726-9E59-4503-880B-F458F1B51226}" type="presOf" srcId="{AAC77E49-1052-4EA5-B1C9-564B145EC2C5}" destId="{3DED81D4-F4A4-4C38-BDA7-A10534E05C6C}" srcOrd="0" destOrd="0" presId="urn:microsoft.com/office/officeart/2005/8/layout/gear1"/>
    <dgm:cxn modelId="{3C0D275B-E3C5-463C-9DAC-1F8E56FAE8B9}" type="presOf" srcId="{C69A3227-36D0-4E21-8FE5-90DA0FC65C22}" destId="{DF36B949-B1F4-4C5D-A010-B22E7AEDDD4B}" srcOrd="2" destOrd="0" presId="urn:microsoft.com/office/officeart/2005/8/layout/gear1"/>
    <dgm:cxn modelId="{7405666F-B4D7-4B0C-9CEF-0CAAF2DB917B}" srcId="{CA5A9E5C-15E3-48EB-A4DA-092CE5C69153}" destId="{C69A3227-36D0-4E21-8FE5-90DA0FC65C22}" srcOrd="2" destOrd="0" parTransId="{16C6C403-B492-4031-BA4F-9A3EF625A103}" sibTransId="{D115E364-2B94-46D9-9720-A8C39F26872F}"/>
    <dgm:cxn modelId="{B927B050-7F04-484D-ADE3-494B8C3D4B62}" type="presOf" srcId="{F31FDF84-C73C-4A34-A906-9FB56F370241}" destId="{3D190A69-7E45-4A90-834D-2EE2E472027D}" srcOrd="2" destOrd="0" presId="urn:microsoft.com/office/officeart/2005/8/layout/gear1"/>
    <dgm:cxn modelId="{7AE6D75A-E456-4FD7-B4FB-338458AADDCA}" type="presOf" srcId="{E29E6CE7-48B9-441F-A320-1F55571ED768}" destId="{3D8C5187-E11F-4EE0-BC07-7D9F277AFAEE}" srcOrd="0" destOrd="0" presId="urn:microsoft.com/office/officeart/2005/8/layout/gear1"/>
    <dgm:cxn modelId="{F989C37C-BEBA-4702-8CA3-86DAA3720587}" type="presOf" srcId="{C5D3DF58-E435-424A-98D9-05B66411FF88}" destId="{2C49ED98-715F-44E2-A368-352CCABB7210}" srcOrd="0" destOrd="0" presId="urn:microsoft.com/office/officeart/2005/8/layout/gear1"/>
    <dgm:cxn modelId="{1112CB85-EB96-44F4-8F92-8AA1CA69AB16}" type="presOf" srcId="{F31FDF84-C73C-4A34-A906-9FB56F370241}" destId="{19212436-44E1-4514-82ED-33A753CCE980}" srcOrd="1" destOrd="0" presId="urn:microsoft.com/office/officeart/2005/8/layout/gear1"/>
    <dgm:cxn modelId="{7617FF89-DDA7-4117-A1C5-7DD1412B8467}" srcId="{CA5A9E5C-15E3-48EB-A4DA-092CE5C69153}" destId="{AAC77E49-1052-4EA5-B1C9-564B145EC2C5}" srcOrd="1" destOrd="0" parTransId="{2A79689A-008A-47D4-92C0-1D2B18EDC258}" sibTransId="{C5D3DF58-E435-424A-98D9-05B66411FF88}"/>
    <dgm:cxn modelId="{491DFE9F-1EEE-42C1-9A5D-45ED0FA62385}" type="presOf" srcId="{AAC77E49-1052-4EA5-B1C9-564B145EC2C5}" destId="{CFDE885D-6D4B-42FF-9C63-4E40E6BCDE3B}" srcOrd="2" destOrd="0" presId="urn:microsoft.com/office/officeart/2005/8/layout/gear1"/>
    <dgm:cxn modelId="{8DD9C6BE-063C-436D-B694-74B4B4B64DA3}" type="presOf" srcId="{C69A3227-36D0-4E21-8FE5-90DA0FC65C22}" destId="{66126E7E-4A46-4F1C-9E80-7AEC402ED128}" srcOrd="0" destOrd="0" presId="urn:microsoft.com/office/officeart/2005/8/layout/gear1"/>
    <dgm:cxn modelId="{4955E2BE-ED72-47CC-80DA-7E00A9B99535}" srcId="{CA5A9E5C-15E3-48EB-A4DA-092CE5C69153}" destId="{F31FDF84-C73C-4A34-A906-9FB56F370241}" srcOrd="0" destOrd="0" parTransId="{5EA63303-EF5B-4296-AF83-FF35329815B0}" sibTransId="{E29E6CE7-48B9-441F-A320-1F55571ED768}"/>
    <dgm:cxn modelId="{F9BFECC1-0EDF-49B4-88F2-5B91F2AED735}" type="presOf" srcId="{D115E364-2B94-46D9-9720-A8C39F26872F}" destId="{C79F98FD-D803-4DFD-83E0-524318780D38}" srcOrd="0" destOrd="0" presId="urn:microsoft.com/office/officeart/2005/8/layout/gear1"/>
    <dgm:cxn modelId="{302679DF-DACA-41E0-A37C-A105527F2319}" type="presOf" srcId="{AAC77E49-1052-4EA5-B1C9-564B145EC2C5}" destId="{BD3FAC33-AA5E-4B9D-AB74-46247113CD10}" srcOrd="1" destOrd="0" presId="urn:microsoft.com/office/officeart/2005/8/layout/gear1"/>
    <dgm:cxn modelId="{40A5DCE2-8C93-42E3-9D37-4EA10B583002}" type="presOf" srcId="{C69A3227-36D0-4E21-8FE5-90DA0FC65C22}" destId="{0DE84C08-EC35-4835-86A2-062C308F94FD}" srcOrd="1" destOrd="0" presId="urn:microsoft.com/office/officeart/2005/8/layout/gear1"/>
    <dgm:cxn modelId="{E2F294EF-386C-4B0A-87E8-3F7360E0B582}" type="presOf" srcId="{C69A3227-36D0-4E21-8FE5-90DA0FC65C22}" destId="{2338C0B8-3769-4D02-8782-E82301DDA819}" srcOrd="3" destOrd="0" presId="urn:microsoft.com/office/officeart/2005/8/layout/gear1"/>
    <dgm:cxn modelId="{E0B9431C-9C02-4C36-9AAA-1ED69BEC356D}" type="presParOf" srcId="{E6E95366-B681-49DF-9301-3AB08DBED490}" destId="{18B68878-6FFF-473A-A8C7-12B9D2BA3D04}" srcOrd="0" destOrd="0" presId="urn:microsoft.com/office/officeart/2005/8/layout/gear1"/>
    <dgm:cxn modelId="{518A1225-1A9C-44C6-9D67-B52EDFAD3607}" type="presParOf" srcId="{E6E95366-B681-49DF-9301-3AB08DBED490}" destId="{19212436-44E1-4514-82ED-33A753CCE980}" srcOrd="1" destOrd="0" presId="urn:microsoft.com/office/officeart/2005/8/layout/gear1"/>
    <dgm:cxn modelId="{893349C9-D642-4777-8AA0-294608AD6818}" type="presParOf" srcId="{E6E95366-B681-49DF-9301-3AB08DBED490}" destId="{3D190A69-7E45-4A90-834D-2EE2E472027D}" srcOrd="2" destOrd="0" presId="urn:microsoft.com/office/officeart/2005/8/layout/gear1"/>
    <dgm:cxn modelId="{CF8C97F3-B86F-4EA1-84C5-F6BEC3380323}" type="presParOf" srcId="{E6E95366-B681-49DF-9301-3AB08DBED490}" destId="{3DED81D4-F4A4-4C38-BDA7-A10534E05C6C}" srcOrd="3" destOrd="0" presId="urn:microsoft.com/office/officeart/2005/8/layout/gear1"/>
    <dgm:cxn modelId="{61469B3A-6921-412D-92BD-01F8E78F847A}" type="presParOf" srcId="{E6E95366-B681-49DF-9301-3AB08DBED490}" destId="{BD3FAC33-AA5E-4B9D-AB74-46247113CD10}" srcOrd="4" destOrd="0" presId="urn:microsoft.com/office/officeart/2005/8/layout/gear1"/>
    <dgm:cxn modelId="{69348C43-9735-4D8F-8528-F2271FAA7EDA}" type="presParOf" srcId="{E6E95366-B681-49DF-9301-3AB08DBED490}" destId="{CFDE885D-6D4B-42FF-9C63-4E40E6BCDE3B}" srcOrd="5" destOrd="0" presId="urn:microsoft.com/office/officeart/2005/8/layout/gear1"/>
    <dgm:cxn modelId="{C399CCA4-74F4-4C36-95E4-CBB32F58B6A5}" type="presParOf" srcId="{E6E95366-B681-49DF-9301-3AB08DBED490}" destId="{66126E7E-4A46-4F1C-9E80-7AEC402ED128}" srcOrd="6" destOrd="0" presId="urn:microsoft.com/office/officeart/2005/8/layout/gear1"/>
    <dgm:cxn modelId="{E54B80BB-B690-4DFE-97C1-F86DE85EC6DB}" type="presParOf" srcId="{E6E95366-B681-49DF-9301-3AB08DBED490}" destId="{0DE84C08-EC35-4835-86A2-062C308F94FD}" srcOrd="7" destOrd="0" presId="urn:microsoft.com/office/officeart/2005/8/layout/gear1"/>
    <dgm:cxn modelId="{96017F6D-439E-4C22-8C11-F67F019A1E25}" type="presParOf" srcId="{E6E95366-B681-49DF-9301-3AB08DBED490}" destId="{DF36B949-B1F4-4C5D-A010-B22E7AEDDD4B}" srcOrd="8" destOrd="0" presId="urn:microsoft.com/office/officeart/2005/8/layout/gear1"/>
    <dgm:cxn modelId="{2E750446-91D3-4D30-9A4E-959240D7C08C}" type="presParOf" srcId="{E6E95366-B681-49DF-9301-3AB08DBED490}" destId="{2338C0B8-3769-4D02-8782-E82301DDA819}" srcOrd="9" destOrd="0" presId="urn:microsoft.com/office/officeart/2005/8/layout/gear1"/>
    <dgm:cxn modelId="{0F536264-7904-4429-B5A3-39AA03BF778F}" type="presParOf" srcId="{E6E95366-B681-49DF-9301-3AB08DBED490}" destId="{3D8C5187-E11F-4EE0-BC07-7D9F277AFAEE}" srcOrd="10" destOrd="0" presId="urn:microsoft.com/office/officeart/2005/8/layout/gear1"/>
    <dgm:cxn modelId="{640E5885-5D3A-4C46-BC62-94A30D6FA8C3}" type="presParOf" srcId="{E6E95366-B681-49DF-9301-3AB08DBED490}" destId="{2C49ED98-715F-44E2-A368-352CCABB7210}" srcOrd="11" destOrd="0" presId="urn:microsoft.com/office/officeart/2005/8/layout/gear1"/>
    <dgm:cxn modelId="{243AB807-7681-4C0B-842B-0BFF7EF8216D}" type="presParOf" srcId="{E6E95366-B681-49DF-9301-3AB08DBED490}" destId="{C79F98FD-D803-4DFD-83E0-524318780D3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94FD18-030D-4CE5-9783-037418C2AE19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B238E013-6B9C-4918-9B19-228924486667}">
      <dgm:prSet phldrT="[Texto]"/>
      <dgm:spPr/>
      <dgm:t>
        <a:bodyPr/>
        <a:lstStyle/>
        <a:p>
          <a:r>
            <a:rPr lang="pt-PT" dirty="0"/>
            <a:t>Competências socioemocionais</a:t>
          </a:r>
        </a:p>
      </dgm:t>
    </dgm:pt>
    <dgm:pt modelId="{FDF9D30A-2A04-4228-B882-100F14B32D07}" type="parTrans" cxnId="{3CB2BF13-0236-4AA2-8298-C90686C1A6BB}">
      <dgm:prSet/>
      <dgm:spPr/>
      <dgm:t>
        <a:bodyPr/>
        <a:lstStyle/>
        <a:p>
          <a:endParaRPr lang="pt-PT"/>
        </a:p>
      </dgm:t>
    </dgm:pt>
    <dgm:pt modelId="{75AF28AC-17AC-4BAE-95BA-C16BA5CA1D9C}" type="sibTrans" cxnId="{3CB2BF13-0236-4AA2-8298-C90686C1A6BB}">
      <dgm:prSet/>
      <dgm:spPr/>
      <dgm:t>
        <a:bodyPr/>
        <a:lstStyle/>
        <a:p>
          <a:endParaRPr lang="pt-PT"/>
        </a:p>
      </dgm:t>
    </dgm:pt>
    <dgm:pt modelId="{19EF3867-A610-48EC-A06E-8E9636F2663C}">
      <dgm:prSet phldrT="[Texto]"/>
      <dgm:spPr/>
      <dgm:t>
        <a:bodyPr/>
        <a:lstStyle/>
        <a:p>
          <a:r>
            <a:rPr lang="pt-PT" dirty="0"/>
            <a:t>Comportamentos positivos</a:t>
          </a:r>
        </a:p>
      </dgm:t>
    </dgm:pt>
    <dgm:pt modelId="{4150EFFD-EAEA-49B5-8569-37A8EB9B581D}" type="parTrans" cxnId="{8A328E1B-AE62-4D0F-93AA-F5FA2EDA016D}">
      <dgm:prSet/>
      <dgm:spPr/>
      <dgm:t>
        <a:bodyPr/>
        <a:lstStyle/>
        <a:p>
          <a:endParaRPr lang="pt-PT"/>
        </a:p>
      </dgm:t>
    </dgm:pt>
    <dgm:pt modelId="{497A8840-B8C7-465B-BE13-84D54ECA7957}" type="sibTrans" cxnId="{8A328E1B-AE62-4D0F-93AA-F5FA2EDA016D}">
      <dgm:prSet/>
      <dgm:spPr/>
      <dgm:t>
        <a:bodyPr/>
        <a:lstStyle/>
        <a:p>
          <a:endParaRPr lang="pt-PT"/>
        </a:p>
      </dgm:t>
    </dgm:pt>
    <dgm:pt modelId="{90B383D7-E819-435B-A582-C89C91350748}">
      <dgm:prSet phldrT="[Texto]"/>
      <dgm:spPr/>
      <dgm:t>
        <a:bodyPr/>
        <a:lstStyle/>
        <a:p>
          <a:r>
            <a:rPr lang="pt-PT" dirty="0"/>
            <a:t>Motivação escolar</a:t>
          </a:r>
        </a:p>
      </dgm:t>
    </dgm:pt>
    <dgm:pt modelId="{99FDC950-B6EE-4220-A015-882B93CE32F7}" type="parTrans" cxnId="{96D3A8A8-D096-41D2-B65F-77C4192A47DF}">
      <dgm:prSet/>
      <dgm:spPr/>
      <dgm:t>
        <a:bodyPr/>
        <a:lstStyle/>
        <a:p>
          <a:endParaRPr lang="pt-PT"/>
        </a:p>
      </dgm:t>
    </dgm:pt>
    <dgm:pt modelId="{3B1B8AD4-2ED8-43ED-AF6F-7E12B9848692}" type="sibTrans" cxnId="{96D3A8A8-D096-41D2-B65F-77C4192A47DF}">
      <dgm:prSet/>
      <dgm:spPr/>
      <dgm:t>
        <a:bodyPr/>
        <a:lstStyle/>
        <a:p>
          <a:endParaRPr lang="pt-PT"/>
        </a:p>
      </dgm:t>
    </dgm:pt>
    <dgm:pt modelId="{8E1F459A-9DC7-4CE5-BDFC-BDD6DD8D1821}" type="pres">
      <dgm:prSet presAssocID="{C894FD18-030D-4CE5-9783-037418C2AE19}" presName="Name0" presStyleCnt="0">
        <dgm:presLayoutVars>
          <dgm:dir/>
          <dgm:resizeHandles val="exact"/>
        </dgm:presLayoutVars>
      </dgm:prSet>
      <dgm:spPr/>
    </dgm:pt>
    <dgm:pt modelId="{E3D28B13-64DF-4F48-83CA-044756C962FE}" type="pres">
      <dgm:prSet presAssocID="{B238E013-6B9C-4918-9B19-228924486667}" presName="composite" presStyleCnt="0"/>
      <dgm:spPr/>
    </dgm:pt>
    <dgm:pt modelId="{5EB5E8D4-A2B5-4BA1-812B-1733A659A073}" type="pres">
      <dgm:prSet presAssocID="{B238E013-6B9C-4918-9B19-228924486667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FCC7D93C-F58E-4D5E-8BF2-B7806166DFEA}" type="pres">
      <dgm:prSet presAssocID="{B238E013-6B9C-4918-9B19-228924486667}" presName="wedgeRectCallout1" presStyleLbl="node1" presStyleIdx="0" presStyleCnt="3">
        <dgm:presLayoutVars>
          <dgm:bulletEnabled val="1"/>
        </dgm:presLayoutVars>
      </dgm:prSet>
      <dgm:spPr/>
    </dgm:pt>
    <dgm:pt modelId="{23FEFD2D-90E0-44EA-AE87-60F13FF15F26}" type="pres">
      <dgm:prSet presAssocID="{75AF28AC-17AC-4BAE-95BA-C16BA5CA1D9C}" presName="sibTrans" presStyleCnt="0"/>
      <dgm:spPr/>
    </dgm:pt>
    <dgm:pt modelId="{0FC6E989-CF82-4A95-A558-32D0CB2AD339}" type="pres">
      <dgm:prSet presAssocID="{19EF3867-A610-48EC-A06E-8E9636F2663C}" presName="composite" presStyleCnt="0"/>
      <dgm:spPr/>
    </dgm:pt>
    <dgm:pt modelId="{31FF3569-9761-428F-AC03-3909D68AEC86}" type="pres">
      <dgm:prSet presAssocID="{19EF3867-A610-48EC-A06E-8E9636F2663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D8F11A66-6B59-48DF-9F16-69C2D2611DD1}" type="pres">
      <dgm:prSet presAssocID="{19EF3867-A610-48EC-A06E-8E9636F2663C}" presName="wedgeRectCallout1" presStyleLbl="node1" presStyleIdx="1" presStyleCnt="3">
        <dgm:presLayoutVars>
          <dgm:bulletEnabled val="1"/>
        </dgm:presLayoutVars>
      </dgm:prSet>
      <dgm:spPr/>
    </dgm:pt>
    <dgm:pt modelId="{53BF978B-C52D-4F61-84BF-5B0D5671AB20}" type="pres">
      <dgm:prSet presAssocID="{497A8840-B8C7-465B-BE13-84D54ECA7957}" presName="sibTrans" presStyleCnt="0"/>
      <dgm:spPr/>
    </dgm:pt>
    <dgm:pt modelId="{419248D9-9636-4DC0-A2D9-BE3C7C7ED4EF}" type="pres">
      <dgm:prSet presAssocID="{90B383D7-E819-435B-A582-C89C91350748}" presName="composite" presStyleCnt="0"/>
      <dgm:spPr/>
    </dgm:pt>
    <dgm:pt modelId="{2FA2B9BB-9A69-4C1F-A4AC-3F0DB8DC5046}" type="pres">
      <dgm:prSet presAssocID="{90B383D7-E819-435B-A582-C89C91350748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BFC79893-CB9F-4A48-8BAD-61370F52386C}" type="pres">
      <dgm:prSet presAssocID="{90B383D7-E819-435B-A582-C89C91350748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0EAD9202-69F6-4926-9384-C90930B8BBE7}" type="presOf" srcId="{C894FD18-030D-4CE5-9783-037418C2AE19}" destId="{8E1F459A-9DC7-4CE5-BDFC-BDD6DD8D1821}" srcOrd="0" destOrd="0" presId="urn:microsoft.com/office/officeart/2008/layout/BendingPictureCaptionList"/>
    <dgm:cxn modelId="{3CB2BF13-0236-4AA2-8298-C90686C1A6BB}" srcId="{C894FD18-030D-4CE5-9783-037418C2AE19}" destId="{B238E013-6B9C-4918-9B19-228924486667}" srcOrd="0" destOrd="0" parTransId="{FDF9D30A-2A04-4228-B882-100F14B32D07}" sibTransId="{75AF28AC-17AC-4BAE-95BA-C16BA5CA1D9C}"/>
    <dgm:cxn modelId="{8A328E1B-AE62-4D0F-93AA-F5FA2EDA016D}" srcId="{C894FD18-030D-4CE5-9783-037418C2AE19}" destId="{19EF3867-A610-48EC-A06E-8E9636F2663C}" srcOrd="1" destOrd="0" parTransId="{4150EFFD-EAEA-49B5-8569-37A8EB9B581D}" sibTransId="{497A8840-B8C7-465B-BE13-84D54ECA7957}"/>
    <dgm:cxn modelId="{45344C77-59CB-460D-9762-617E72885999}" type="presOf" srcId="{B238E013-6B9C-4918-9B19-228924486667}" destId="{FCC7D93C-F58E-4D5E-8BF2-B7806166DFEA}" srcOrd="0" destOrd="0" presId="urn:microsoft.com/office/officeart/2008/layout/BendingPictureCaptionList"/>
    <dgm:cxn modelId="{756F7A77-B20A-402C-B822-79869EDFE1EE}" type="presOf" srcId="{19EF3867-A610-48EC-A06E-8E9636F2663C}" destId="{D8F11A66-6B59-48DF-9F16-69C2D2611DD1}" srcOrd="0" destOrd="0" presId="urn:microsoft.com/office/officeart/2008/layout/BendingPictureCaptionList"/>
    <dgm:cxn modelId="{96D3A8A8-D096-41D2-B65F-77C4192A47DF}" srcId="{C894FD18-030D-4CE5-9783-037418C2AE19}" destId="{90B383D7-E819-435B-A582-C89C91350748}" srcOrd="2" destOrd="0" parTransId="{99FDC950-B6EE-4220-A015-882B93CE32F7}" sibTransId="{3B1B8AD4-2ED8-43ED-AF6F-7E12B9848692}"/>
    <dgm:cxn modelId="{EF0507FE-40D2-47D9-8AC9-CBF4568324F6}" type="presOf" srcId="{90B383D7-E819-435B-A582-C89C91350748}" destId="{BFC79893-CB9F-4A48-8BAD-61370F52386C}" srcOrd="0" destOrd="0" presId="urn:microsoft.com/office/officeart/2008/layout/BendingPictureCaptionList"/>
    <dgm:cxn modelId="{F6FFEFE3-C399-417E-B6EF-6B7E54CCBDBB}" type="presParOf" srcId="{8E1F459A-9DC7-4CE5-BDFC-BDD6DD8D1821}" destId="{E3D28B13-64DF-4F48-83CA-044756C962FE}" srcOrd="0" destOrd="0" presId="urn:microsoft.com/office/officeart/2008/layout/BendingPictureCaptionList"/>
    <dgm:cxn modelId="{F772B6DC-D4E9-4FE9-92E0-ABD038C4F522}" type="presParOf" srcId="{E3D28B13-64DF-4F48-83CA-044756C962FE}" destId="{5EB5E8D4-A2B5-4BA1-812B-1733A659A073}" srcOrd="0" destOrd="0" presId="urn:microsoft.com/office/officeart/2008/layout/BendingPictureCaptionList"/>
    <dgm:cxn modelId="{402042D8-490D-4787-99CE-9BCD9DED0F9A}" type="presParOf" srcId="{E3D28B13-64DF-4F48-83CA-044756C962FE}" destId="{FCC7D93C-F58E-4D5E-8BF2-B7806166DFEA}" srcOrd="1" destOrd="0" presId="urn:microsoft.com/office/officeart/2008/layout/BendingPictureCaptionList"/>
    <dgm:cxn modelId="{B9A99E17-4945-4659-82FD-E8399D1C72CA}" type="presParOf" srcId="{8E1F459A-9DC7-4CE5-BDFC-BDD6DD8D1821}" destId="{23FEFD2D-90E0-44EA-AE87-60F13FF15F26}" srcOrd="1" destOrd="0" presId="urn:microsoft.com/office/officeart/2008/layout/BendingPictureCaptionList"/>
    <dgm:cxn modelId="{695ECBD9-518E-47FB-AA8C-957F9509D366}" type="presParOf" srcId="{8E1F459A-9DC7-4CE5-BDFC-BDD6DD8D1821}" destId="{0FC6E989-CF82-4A95-A558-32D0CB2AD339}" srcOrd="2" destOrd="0" presId="urn:microsoft.com/office/officeart/2008/layout/BendingPictureCaptionList"/>
    <dgm:cxn modelId="{8DD568D7-DB6E-4977-9FC5-D312589CF0F5}" type="presParOf" srcId="{0FC6E989-CF82-4A95-A558-32D0CB2AD339}" destId="{31FF3569-9761-428F-AC03-3909D68AEC86}" srcOrd="0" destOrd="0" presId="urn:microsoft.com/office/officeart/2008/layout/BendingPictureCaptionList"/>
    <dgm:cxn modelId="{CC4FDACC-A0D0-421A-93FB-CCFC59EF11F7}" type="presParOf" srcId="{0FC6E989-CF82-4A95-A558-32D0CB2AD339}" destId="{D8F11A66-6B59-48DF-9F16-69C2D2611DD1}" srcOrd="1" destOrd="0" presId="urn:microsoft.com/office/officeart/2008/layout/BendingPictureCaptionList"/>
    <dgm:cxn modelId="{34589515-1676-4318-AF3F-1CF178BCB895}" type="presParOf" srcId="{8E1F459A-9DC7-4CE5-BDFC-BDD6DD8D1821}" destId="{53BF978B-C52D-4F61-84BF-5B0D5671AB20}" srcOrd="3" destOrd="0" presId="urn:microsoft.com/office/officeart/2008/layout/BendingPictureCaptionList"/>
    <dgm:cxn modelId="{D301E8F6-C292-4E60-BE8E-3D312D09C191}" type="presParOf" srcId="{8E1F459A-9DC7-4CE5-BDFC-BDD6DD8D1821}" destId="{419248D9-9636-4DC0-A2D9-BE3C7C7ED4EF}" srcOrd="4" destOrd="0" presId="urn:microsoft.com/office/officeart/2008/layout/BendingPictureCaptionList"/>
    <dgm:cxn modelId="{F6EC3577-179B-46F4-A79C-F390D9D84156}" type="presParOf" srcId="{419248D9-9636-4DC0-A2D9-BE3C7C7ED4EF}" destId="{2FA2B9BB-9A69-4C1F-A4AC-3F0DB8DC5046}" srcOrd="0" destOrd="0" presId="urn:microsoft.com/office/officeart/2008/layout/BendingPictureCaptionList"/>
    <dgm:cxn modelId="{4767ADB6-1E57-4C46-B8A7-B417F16F080A}" type="presParOf" srcId="{419248D9-9636-4DC0-A2D9-BE3C7C7ED4EF}" destId="{BFC79893-CB9F-4A48-8BAD-61370F52386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4B48D-705A-4B65-B6B7-041EB7FA5040}">
      <dsp:nvSpPr>
        <dsp:cNvPr id="0" name=""/>
        <dsp:cNvSpPr/>
      </dsp:nvSpPr>
      <dsp:spPr>
        <a:xfrm>
          <a:off x="1878" y="0"/>
          <a:ext cx="2922677" cy="419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dirty="0"/>
            <a:t>Mentorias entre pares </a:t>
          </a:r>
        </a:p>
      </dsp:txBody>
      <dsp:txXfrm>
        <a:off x="1878" y="1678304"/>
        <a:ext cx="2922677" cy="1678304"/>
      </dsp:txXfrm>
    </dsp:sp>
    <dsp:sp modelId="{2DEE1AFE-BC70-47FC-A9A0-5EFC4ECA28A4}">
      <dsp:nvSpPr>
        <dsp:cNvPr id="0" name=""/>
        <dsp:cNvSpPr/>
      </dsp:nvSpPr>
      <dsp:spPr>
        <a:xfrm>
          <a:off x="764622" y="251745"/>
          <a:ext cx="1397188" cy="139718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1C6F2-8661-4FC7-8DBF-EE95EF2C4CC1}">
      <dsp:nvSpPr>
        <dsp:cNvPr id="0" name=""/>
        <dsp:cNvSpPr/>
      </dsp:nvSpPr>
      <dsp:spPr>
        <a:xfrm>
          <a:off x="3012236" y="0"/>
          <a:ext cx="2922677" cy="419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dirty="0"/>
            <a:t>Mentorias focadas na aprendizagem do português</a:t>
          </a:r>
        </a:p>
      </dsp:txBody>
      <dsp:txXfrm>
        <a:off x="3012236" y="1678304"/>
        <a:ext cx="2922677" cy="1678304"/>
      </dsp:txXfrm>
    </dsp:sp>
    <dsp:sp modelId="{5BE5F44A-68E4-4E29-8C29-590494C19377}">
      <dsp:nvSpPr>
        <dsp:cNvPr id="0" name=""/>
        <dsp:cNvSpPr/>
      </dsp:nvSpPr>
      <dsp:spPr>
        <a:xfrm>
          <a:off x="3774980" y="251745"/>
          <a:ext cx="1397188" cy="139718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20211-DAED-4FB7-81CE-E8192B399717}">
      <dsp:nvSpPr>
        <dsp:cNvPr id="0" name=""/>
        <dsp:cNvSpPr/>
      </dsp:nvSpPr>
      <dsp:spPr>
        <a:xfrm>
          <a:off x="6024472" y="0"/>
          <a:ext cx="2922677" cy="41957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dirty="0"/>
            <a:t>Tutoria de promoção de competências pelo psicólogo </a:t>
          </a:r>
        </a:p>
      </dsp:txBody>
      <dsp:txXfrm>
        <a:off x="6024472" y="1678304"/>
        <a:ext cx="2922677" cy="1678304"/>
      </dsp:txXfrm>
    </dsp:sp>
    <dsp:sp modelId="{3389FC52-C9DC-4466-B4A7-99FFFC140E81}">
      <dsp:nvSpPr>
        <dsp:cNvPr id="0" name=""/>
        <dsp:cNvSpPr/>
      </dsp:nvSpPr>
      <dsp:spPr>
        <a:xfrm>
          <a:off x="6785338" y="251745"/>
          <a:ext cx="1397188" cy="139718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D98BF-8E73-483D-B842-C401C68EC030}">
      <dsp:nvSpPr>
        <dsp:cNvPr id="0" name=""/>
        <dsp:cNvSpPr/>
      </dsp:nvSpPr>
      <dsp:spPr>
        <a:xfrm>
          <a:off x="357885" y="3356609"/>
          <a:ext cx="8231378" cy="6293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8878-6FFF-473A-A8C7-12B9D2BA3D04}">
      <dsp:nvSpPr>
        <dsp:cNvPr id="0" name=""/>
        <dsp:cNvSpPr/>
      </dsp:nvSpPr>
      <dsp:spPr>
        <a:xfrm>
          <a:off x="4263786" y="1888092"/>
          <a:ext cx="2307669" cy="2307669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250" kern="1200" dirty="0"/>
            <a:t>Integração, crescimento e desenvolvimento intercultural</a:t>
          </a:r>
        </a:p>
      </dsp:txBody>
      <dsp:txXfrm>
        <a:off x="4727730" y="2428652"/>
        <a:ext cx="1379781" cy="1186190"/>
      </dsp:txXfrm>
    </dsp:sp>
    <dsp:sp modelId="{3DED81D4-F4A4-4C38-BDA7-A10534E05C6C}">
      <dsp:nvSpPr>
        <dsp:cNvPr id="0" name=""/>
        <dsp:cNvSpPr/>
      </dsp:nvSpPr>
      <dsp:spPr>
        <a:xfrm>
          <a:off x="2921143" y="1342643"/>
          <a:ext cx="1678304" cy="1678304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Aprender outras línguas</a:t>
          </a:r>
        </a:p>
      </dsp:txBody>
      <dsp:txXfrm>
        <a:off x="3343661" y="1767715"/>
        <a:ext cx="833268" cy="828160"/>
      </dsp:txXfrm>
    </dsp:sp>
    <dsp:sp modelId="{66126E7E-4A46-4F1C-9E80-7AEC402ED128}">
      <dsp:nvSpPr>
        <dsp:cNvPr id="0" name=""/>
        <dsp:cNvSpPr/>
      </dsp:nvSpPr>
      <dsp:spPr>
        <a:xfrm rot="20700000">
          <a:off x="3861165" y="184784"/>
          <a:ext cx="1644396" cy="164439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300" kern="1200" dirty="0"/>
            <a:t>Aprender português</a:t>
          </a:r>
        </a:p>
      </dsp:txBody>
      <dsp:txXfrm rot="-20700000">
        <a:off x="4221829" y="545449"/>
        <a:ext cx="923067" cy="923067"/>
      </dsp:txXfrm>
    </dsp:sp>
    <dsp:sp modelId="{3D8C5187-E11F-4EE0-BC07-7D9F277AFAEE}">
      <dsp:nvSpPr>
        <dsp:cNvPr id="0" name=""/>
        <dsp:cNvSpPr/>
      </dsp:nvSpPr>
      <dsp:spPr>
        <a:xfrm>
          <a:off x="4086358" y="1539861"/>
          <a:ext cx="2953816" cy="2953816"/>
        </a:xfrm>
        <a:prstGeom prst="circularArrow">
          <a:avLst>
            <a:gd name="adj1" fmla="val 4688"/>
            <a:gd name="adj2" fmla="val 299029"/>
            <a:gd name="adj3" fmla="val 2516280"/>
            <a:gd name="adj4" fmla="val 15861030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9ED98-715F-44E2-A368-352CCABB7210}">
      <dsp:nvSpPr>
        <dsp:cNvPr id="0" name=""/>
        <dsp:cNvSpPr/>
      </dsp:nvSpPr>
      <dsp:spPr>
        <a:xfrm>
          <a:off x="2623918" y="971292"/>
          <a:ext cx="2146132" cy="21461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9F98FD-D803-4DFD-83E0-524318780D38}">
      <dsp:nvSpPr>
        <dsp:cNvPr id="0" name=""/>
        <dsp:cNvSpPr/>
      </dsp:nvSpPr>
      <dsp:spPr>
        <a:xfrm>
          <a:off x="3480799" y="-175406"/>
          <a:ext cx="2313962" cy="231396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5E8D4-A2B5-4BA1-812B-1733A659A073}">
      <dsp:nvSpPr>
        <dsp:cNvPr id="0" name=""/>
        <dsp:cNvSpPr/>
      </dsp:nvSpPr>
      <dsp:spPr>
        <a:xfrm>
          <a:off x="0" y="699888"/>
          <a:ext cx="2795984" cy="22367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C7D93C-F58E-4D5E-8BF2-B7806166DFEA}">
      <dsp:nvSpPr>
        <dsp:cNvPr id="0" name=""/>
        <dsp:cNvSpPr/>
      </dsp:nvSpPr>
      <dsp:spPr>
        <a:xfrm>
          <a:off x="251638" y="2712997"/>
          <a:ext cx="2488426" cy="7828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Competências socioemocionais</a:t>
          </a:r>
        </a:p>
      </dsp:txBody>
      <dsp:txXfrm>
        <a:off x="251638" y="2712997"/>
        <a:ext cx="2488426" cy="782875"/>
      </dsp:txXfrm>
    </dsp:sp>
    <dsp:sp modelId="{31FF3569-9761-428F-AC03-3909D68AEC86}">
      <dsp:nvSpPr>
        <dsp:cNvPr id="0" name=""/>
        <dsp:cNvSpPr/>
      </dsp:nvSpPr>
      <dsp:spPr>
        <a:xfrm>
          <a:off x="3075582" y="699888"/>
          <a:ext cx="2795984" cy="22367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F11A66-6B59-48DF-9F16-69C2D2611DD1}">
      <dsp:nvSpPr>
        <dsp:cNvPr id="0" name=""/>
        <dsp:cNvSpPr/>
      </dsp:nvSpPr>
      <dsp:spPr>
        <a:xfrm>
          <a:off x="3327221" y="2712997"/>
          <a:ext cx="2488426" cy="7828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Comportamentos positivos</a:t>
          </a:r>
        </a:p>
      </dsp:txBody>
      <dsp:txXfrm>
        <a:off x="3327221" y="2712997"/>
        <a:ext cx="2488426" cy="782875"/>
      </dsp:txXfrm>
    </dsp:sp>
    <dsp:sp modelId="{2FA2B9BB-9A69-4C1F-A4AC-3F0DB8DC5046}">
      <dsp:nvSpPr>
        <dsp:cNvPr id="0" name=""/>
        <dsp:cNvSpPr/>
      </dsp:nvSpPr>
      <dsp:spPr>
        <a:xfrm>
          <a:off x="6151165" y="699888"/>
          <a:ext cx="2795984" cy="22367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79893-CB9F-4A48-8BAD-61370F52386C}">
      <dsp:nvSpPr>
        <dsp:cNvPr id="0" name=""/>
        <dsp:cNvSpPr/>
      </dsp:nvSpPr>
      <dsp:spPr>
        <a:xfrm>
          <a:off x="6402804" y="2712997"/>
          <a:ext cx="2488426" cy="7828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Motivação escolar</a:t>
          </a:r>
        </a:p>
      </dsp:txBody>
      <dsp:txXfrm>
        <a:off x="6402804" y="2712997"/>
        <a:ext cx="2488426" cy="78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4E3EC-7561-47A7-90EE-95950D7A58FF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42932-7B3F-4827-8153-3B4628DA374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82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gtfhgjhjhkjnm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42932-7B3F-4827-8153-3B4628DA374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441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2738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8571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4617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5553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0410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78648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6889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9659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3081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342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192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624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137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18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2567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7868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514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27D12E0-2F5D-4430-BC9D-D4AFD4A0F22B}" type="datetimeFigureOut">
              <a:rPr lang="pt-PT" smtClean="0"/>
              <a:t>08/12/2021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6A69C-AA7C-456A-94DF-D693783225A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4321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021F0-B7DF-420D-A6E9-F08D2FEC6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3946" y="1851924"/>
            <a:ext cx="10183491" cy="1410409"/>
          </a:xfrm>
        </p:spPr>
        <p:txBody>
          <a:bodyPr/>
          <a:lstStyle/>
          <a:p>
            <a:pPr algn="ctr"/>
            <a:r>
              <a:rPr lang="pt-PT" dirty="0"/>
              <a:t>Biblioteca Escolar</a:t>
            </a:r>
            <a:br>
              <a:rPr lang="pt-PT" dirty="0"/>
            </a:br>
            <a:r>
              <a:rPr lang="pt-PT" sz="4800" dirty="0"/>
              <a:t>“Um espaço de partilhas…”</a:t>
            </a:r>
            <a:endParaRPr lang="pt-P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2C0240-EADB-46C0-BC78-F31501F6D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0681" y="4419005"/>
            <a:ext cx="3066756" cy="1410409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pt-PT" dirty="0"/>
              <a:t>Professoras: Cláudia Braga</a:t>
            </a:r>
          </a:p>
          <a:p>
            <a:pPr algn="r"/>
            <a:r>
              <a:rPr lang="pt-PT" dirty="0"/>
              <a:t>Elsa Monteiro</a:t>
            </a:r>
          </a:p>
          <a:p>
            <a:pPr algn="r"/>
            <a:endParaRPr lang="pt-PT" dirty="0"/>
          </a:p>
          <a:p>
            <a:pPr algn="r"/>
            <a:r>
              <a:rPr lang="pt-PT" dirty="0"/>
              <a:t>Ano Letivo 2021.2022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D072581-E3C2-4C34-A7B0-F75D6D52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975" y="6162675"/>
            <a:ext cx="2867025" cy="69532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09430F-C175-497A-8F47-65A27A0CF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21" y="84388"/>
            <a:ext cx="2928050" cy="14640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35B1BD7-2D66-46AB-8931-63A000E52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62" y="3595668"/>
            <a:ext cx="5434818" cy="30570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4361C42-C91B-424E-98CC-71CFC83B7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003" y="209115"/>
            <a:ext cx="2259598" cy="9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3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Posição de Conteúdo 3">
            <a:extLst>
              <a:ext uri="{FF2B5EF4-FFF2-40B4-BE49-F238E27FC236}">
                <a16:creationId xmlns:a16="http://schemas.microsoft.com/office/drawing/2014/main" id="{1A086418-56F6-444F-93B1-883A3A400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0880"/>
              </p:ext>
            </p:extLst>
          </p:nvPr>
        </p:nvGraphicFramePr>
        <p:xfrm>
          <a:off x="1622425" y="2024504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3A6BCD35-BF3D-4550-A4BC-C156FD2C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968399"/>
          </a:xfrm>
        </p:spPr>
        <p:txBody>
          <a:bodyPr/>
          <a:lstStyle/>
          <a:p>
            <a:r>
              <a:rPr lang="pt-PT" dirty="0"/>
              <a:t>Projetos de destaque 2021.2022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6AA5D18-CA41-4601-92D2-49AF791F336D}"/>
              </a:ext>
            </a:extLst>
          </p:cNvPr>
          <p:cNvSpPr txBox="1"/>
          <p:nvPr/>
        </p:nvSpPr>
        <p:spPr>
          <a:xfrm>
            <a:off x="2382703" y="5528602"/>
            <a:ext cx="74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Promover a integração e o sucesso escolar e pessoal dos alunos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989D344-A61C-41F8-B64E-E62160561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7003" y="209115"/>
            <a:ext cx="2259598" cy="9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3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1F819E4-DC20-43F6-A68D-ED0C99CA44E8}"/>
              </a:ext>
            </a:extLst>
          </p:cNvPr>
          <p:cNvSpPr/>
          <p:nvPr/>
        </p:nvSpPr>
        <p:spPr>
          <a:xfrm>
            <a:off x="646111" y="182002"/>
            <a:ext cx="9073661" cy="905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 sz="4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Programa de Mentoria de Pares</a:t>
            </a:r>
            <a:endParaRPr lang="pt-PT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D81DFD-0324-4185-A961-2C933EC7157C}"/>
              </a:ext>
            </a:extLst>
          </p:cNvPr>
          <p:cNvSpPr/>
          <p:nvPr/>
        </p:nvSpPr>
        <p:spPr>
          <a:xfrm rot="680181">
            <a:off x="9036249" y="658558"/>
            <a:ext cx="3113548" cy="2488708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000" r="-3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12B8E39-A9B1-4B41-829D-01279D205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875" y="3281938"/>
            <a:ext cx="2278946" cy="170921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AE4C5D39-768F-4F2D-8AE0-1D07F14CC77A}"/>
              </a:ext>
            </a:extLst>
          </p:cNvPr>
          <p:cNvSpPr txBox="1">
            <a:spLocks/>
          </p:cNvSpPr>
          <p:nvPr/>
        </p:nvSpPr>
        <p:spPr>
          <a:xfrm>
            <a:off x="1203282" y="1213844"/>
            <a:ext cx="5556738" cy="10576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PT" sz="2800" dirty="0"/>
              <a:t>“Juntos é mais fácil evoluir”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A023CFF-3795-42A8-8BB3-4AD2ACE2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97" y="4714145"/>
            <a:ext cx="2991697" cy="211826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9A44641-C82B-460E-9A12-1A17A2154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53" y="2104980"/>
            <a:ext cx="6681795" cy="315190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1AFF1A8-4AE2-4C90-8BC5-58F7F3114150}"/>
              </a:ext>
            </a:extLst>
          </p:cNvPr>
          <p:cNvSpPr/>
          <p:nvPr/>
        </p:nvSpPr>
        <p:spPr>
          <a:xfrm>
            <a:off x="4586068" y="5256885"/>
            <a:ext cx="7484012" cy="14650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09380E2-7B7C-457A-84A4-B518BD831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48" y="5345555"/>
            <a:ext cx="2289347" cy="13280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521A713-E2C1-4073-A2E2-3C6D0EA4E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6378" y="5343798"/>
            <a:ext cx="2364247" cy="13280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7CFDEE-6035-4900-B4BF-DF8FECD289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418" y="5343798"/>
            <a:ext cx="2364247" cy="13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23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0B3803CC-25DC-48D3-891D-6018DD244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075" y="1849743"/>
            <a:ext cx="6570830" cy="3696093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1F819E4-DC20-43F6-A68D-ED0C99CA44E8}"/>
              </a:ext>
            </a:extLst>
          </p:cNvPr>
          <p:cNvSpPr/>
          <p:nvPr/>
        </p:nvSpPr>
        <p:spPr>
          <a:xfrm>
            <a:off x="646111" y="153866"/>
            <a:ext cx="9073661" cy="1393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pt-PT" sz="42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Mentorias focadas na aprendizagem do português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67D56C-4FA0-49AF-AEEB-9A1A85A9A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5935">
            <a:off x="9190669" y="618102"/>
            <a:ext cx="2989446" cy="23897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E1BA701-E7A1-4C5F-B497-27D360A8A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848">
            <a:off x="3882304" y="4990221"/>
            <a:ext cx="1905693" cy="1613967"/>
          </a:xfrm>
          <a:prstGeom prst="rect">
            <a:avLst/>
          </a:prstGeom>
        </p:spPr>
      </p:pic>
      <p:graphicFrame>
        <p:nvGraphicFramePr>
          <p:cNvPr id="10" name="Marcador de Posição de Conteúdo 6">
            <a:extLst>
              <a:ext uri="{FF2B5EF4-FFF2-40B4-BE49-F238E27FC236}">
                <a16:creationId xmlns:a16="http://schemas.microsoft.com/office/drawing/2014/main" id="{EB9FE1FD-A604-4879-9357-3A480B7ED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798985"/>
              </p:ext>
            </p:extLst>
          </p:nvPr>
        </p:nvGraphicFramePr>
        <p:xfrm>
          <a:off x="4435962" y="2477559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m 10">
            <a:extLst>
              <a:ext uri="{FF2B5EF4-FFF2-40B4-BE49-F238E27FC236}">
                <a16:creationId xmlns:a16="http://schemas.microsoft.com/office/drawing/2014/main" id="{5C704B30-2A08-419D-98F5-0517D1985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21597">
            <a:off x="2060343" y="4932050"/>
            <a:ext cx="1639966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67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3503BED-4452-4600-B504-7733ED167F5C}"/>
              </a:ext>
            </a:extLst>
          </p:cNvPr>
          <p:cNvSpPr/>
          <p:nvPr/>
        </p:nvSpPr>
        <p:spPr>
          <a:xfrm>
            <a:off x="646111" y="153866"/>
            <a:ext cx="9073661" cy="1393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4200" dirty="0">
                <a:solidFill>
                  <a:srgbClr val="EBEBEB"/>
                </a:solidFill>
                <a:latin typeface="Century Gothic" panose="020B0502020202020204"/>
                <a:ea typeface="+mj-ea"/>
                <a:cs typeface="+mj-cs"/>
              </a:rPr>
              <a:t>Tutoria de promoção de competências</a:t>
            </a:r>
            <a:endParaRPr kumimoji="0" lang="pt-PT" sz="42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271204A-3619-462B-89C0-5D8025221FE4}"/>
              </a:ext>
            </a:extLst>
          </p:cNvPr>
          <p:cNvSpPr txBox="1"/>
          <p:nvPr/>
        </p:nvSpPr>
        <p:spPr>
          <a:xfrm>
            <a:off x="768436" y="1797784"/>
            <a:ext cx="81088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dirty="0">
                <a:solidFill>
                  <a:srgbClr val="00B0F0"/>
                </a:solidFill>
              </a:rPr>
              <a:t>“Sentir a escola com motivação e atitude”</a:t>
            </a:r>
            <a:endParaRPr lang="pt-PT" sz="2800" b="1" dirty="0"/>
          </a:p>
          <a:p>
            <a:pPr algn="ctr"/>
            <a:endParaRPr lang="pt-PT" sz="2800" dirty="0">
              <a:solidFill>
                <a:srgbClr val="00B0F0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4CE786F-A28B-438D-ABDF-0E60D0E66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551" y="3214808"/>
            <a:ext cx="2101668" cy="165331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36F9ED-F23D-44B0-B88E-F42C77F12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80217">
            <a:off x="9259801" y="627239"/>
            <a:ext cx="2935169" cy="2341090"/>
          </a:xfrm>
          <a:prstGeom prst="rect">
            <a:avLst/>
          </a:prstGeom>
        </p:spPr>
      </p:pic>
      <p:graphicFrame>
        <p:nvGraphicFramePr>
          <p:cNvPr id="13" name="Marcador de Posição de Conteúdo 9">
            <a:extLst>
              <a:ext uri="{FF2B5EF4-FFF2-40B4-BE49-F238E27FC236}">
                <a16:creationId xmlns:a16="http://schemas.microsoft.com/office/drawing/2014/main" id="{AD78E83A-B24E-4F72-9B26-A65236E4AA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6904787"/>
              </p:ext>
            </p:extLst>
          </p:nvPr>
        </p:nvGraphicFramePr>
        <p:xfrm>
          <a:off x="349288" y="2018938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AB7B6DF1-64FD-40CD-AD04-CAFEC90BEC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4048" y="4965100"/>
            <a:ext cx="4214439" cy="18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3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0F85ADB-BC1F-4103-BE0B-1335BD7A8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3" y="1423803"/>
            <a:ext cx="5326027" cy="498175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D2BB629-F5DE-4EBD-B537-A00F0D1D0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452438"/>
            <a:ext cx="9404350" cy="968399"/>
          </a:xfrm>
        </p:spPr>
        <p:txBody>
          <a:bodyPr/>
          <a:lstStyle/>
          <a:p>
            <a:pPr algn="ctr"/>
            <a:r>
              <a:rPr lang="pt-PT" dirty="0"/>
              <a:t>Biblioteca Escolar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932FF6B-6A80-40BA-A1D1-7A3ADEF554C4}"/>
              </a:ext>
            </a:extLst>
          </p:cNvPr>
          <p:cNvSpPr txBox="1">
            <a:spLocks/>
          </p:cNvSpPr>
          <p:nvPr/>
        </p:nvSpPr>
        <p:spPr>
          <a:xfrm>
            <a:off x="5669279" y="5380777"/>
            <a:ext cx="6156979" cy="1232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pt-PT" sz="3200" dirty="0"/>
              <a:t>“… um espaço que cria oportunidades de sucesso!”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3501AF-BED8-4A26-AAF1-54B83969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505" y="3595884"/>
            <a:ext cx="2728996" cy="178192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6A90708-5375-4F2E-BB7C-673BB103E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741" y="1420837"/>
            <a:ext cx="2728996" cy="207890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1F0AB29C-6B12-4E4D-B2EE-C8EEBA969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7003" y="209115"/>
            <a:ext cx="2259598" cy="968399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68C0952-06B6-4DD3-9689-70676CFF0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21" y="84388"/>
            <a:ext cx="1765150" cy="8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54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ão">
  <a:themeElements>
    <a:clrScheme name="Iã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ã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ã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5392</TotalTime>
  <Words>111</Words>
  <Application>Microsoft Office PowerPoint</Application>
  <PresentationFormat>Widescreen</PresentationFormat>
  <Paragraphs>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Ião</vt:lpstr>
      <vt:lpstr>Biblioteca Escolar “Um espaço de partilhas…”</vt:lpstr>
      <vt:lpstr>Projetos de destaque 2021.2022</vt:lpstr>
      <vt:lpstr>PowerPoint Presentation</vt:lpstr>
      <vt:lpstr>PowerPoint Presentation</vt:lpstr>
      <vt:lpstr>PowerPoint Presentation</vt:lpstr>
      <vt:lpstr>Biblioteca Escolar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Mentoria de Pares “Juntos é mais fácil evoluir”</dc:title>
  <dc:creator>Sandro Covita</dc:creator>
  <cp:lastModifiedBy>Cláudia Braga</cp:lastModifiedBy>
  <cp:revision>36</cp:revision>
  <dcterms:created xsi:type="dcterms:W3CDTF">2021-10-06T11:12:54Z</dcterms:created>
  <dcterms:modified xsi:type="dcterms:W3CDTF">2021-12-08T17:30:16Z</dcterms:modified>
</cp:coreProperties>
</file>